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1D183-848E-4C9D-9492-61B7CB394A08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D9AF4-A36E-4942-A8C6-536A54E4C4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6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295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93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43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45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9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321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068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13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58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352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18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A0698-B39D-4FB2-8DA0-9F6CEDD4868A}" type="datetimeFigureOut">
              <a:rPr lang="en-CA" smtClean="0"/>
              <a:t>15/09/2017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CAC4B-D0AF-4EDF-9B28-5749A8D4B9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88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a/url?sa=i&amp;rct=j&amp;q=&amp;esrc=s&amp;source=images&amp;cd=&amp;cad=rja&amp;uact=8&amp;ved=0ahUKEwisrfTR8Z_WAhUC_IMKHYXJDG0QjRwIBw&amp;url=http://tltaccess.com/category/radio-shows/&amp;psig=AFQjCNFn1TrvupAJ81NwUeCoOyYZ5oVYZQ&amp;ust=1505313949700372" TargetMode="External"/><Relationship Id="rId13" Type="http://schemas.openxmlformats.org/officeDocument/2006/relationships/image" Target="../media/image8.png"/><Relationship Id="rId18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12" Type="http://schemas.openxmlformats.org/officeDocument/2006/relationships/hyperlink" Target="http://www.google.ca/url?sa=i&amp;rct=j&amp;q=&amp;esrc=s&amp;source=images&amp;cd=&amp;cad=rja&amp;uact=8&amp;ved=0ahUKEwjllJbg06LWAhUm2oMKHX0KC18QjRwIBw&amp;url=http://www.threenow.co.nz/tv/family-feud/home.html&amp;psig=AFQjCNFja-u2isCv5EunpXWaFvnj1Ak_IA&amp;ust=1505409014503811" TargetMode="External"/><Relationship Id="rId17" Type="http://schemas.openxmlformats.org/officeDocument/2006/relationships/image" Target="../media/image10.png"/><Relationship Id="rId2" Type="http://schemas.openxmlformats.org/officeDocument/2006/relationships/hyperlink" Target="https://www.google.ca/url?sa=i&amp;rct=j&amp;q=&amp;esrc=s&amp;source=images&amp;cd=&amp;cad=rja&amp;uact=8&amp;ved=0ahUKEwimkuOH65_WAhUD0WMKHc3TDgcQjRwIBw&amp;url=https://www.fotolia.com/tag/swoosh&amp;psig=AFQjCNGkfyfAaC59mH7dO-toVn_0d28slg&amp;ust=1505312188488170" TargetMode="External"/><Relationship Id="rId16" Type="http://schemas.openxmlformats.org/officeDocument/2006/relationships/hyperlink" Target="http://www.google.ca/url?sa=i&amp;rct=j&amp;q=&amp;esrc=s&amp;source=images&amp;cd=&amp;cad=rja&amp;uact=8&amp;ved=0ahUKEwj3pLDT7KLWAhUDxYMKHchyD2cQjRwIBw&amp;url=http://www.zwierzyniec.malbork.pl/&amp;psig=AFQjCNF2pss5wcLVHIj1bH1ZgGimyNK8lA&amp;ust=150541561436529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a/url?sa=i&amp;rct=j&amp;q=&amp;esrc=s&amp;source=images&amp;cd=&amp;cad=rja&amp;uact=8&amp;ved=0ahUKEwiMh_X98J_WAhVfImMKHbf9BHwQjRwIBw&amp;url=http://www.njfamily.com/Mommy-Me-Swim-Classes-for-Babies/&amp;psig=AFQjCNH7qo9wDFibM6HIPSZzsF1CHt04sg&amp;ust=1505313776411743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openxmlformats.org/officeDocument/2006/relationships/image" Target="../media/image6.jpeg"/><Relationship Id="rId19" Type="http://schemas.openxmlformats.org/officeDocument/2006/relationships/image" Target="../media/image12.png"/><Relationship Id="rId4" Type="http://schemas.openxmlformats.org/officeDocument/2006/relationships/image" Target="../media/image2.jpeg"/><Relationship Id="rId9" Type="http://schemas.openxmlformats.org/officeDocument/2006/relationships/image" Target="../media/image5.jpeg"/><Relationship Id="rId14" Type="http://schemas.openxmlformats.org/officeDocument/2006/relationships/hyperlink" Target="https://www.google.ca/url?sa=i&amp;rct=j&amp;q=&amp;esrc=s&amp;source=images&amp;cd=&amp;cad=rja&amp;uact=8&amp;ved=0ahUKEwjBxuur7KLWAhVp0YMKHTdXCEMQjRwIBw&amp;url=https://duo.com/use-cases/case-studies/facebook&amp;psig=AFQjCNF2pss5wcLVHIj1bH1ZgGimyNK8lA&amp;ust=15054156143652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Image result for yellow swoos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4" y="-58737"/>
            <a:ext cx="9146233" cy="234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yellow swoos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0" y="2996952"/>
            <a:ext cx="3875088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yellow swoos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08004" y="2996952"/>
            <a:ext cx="3747509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yellow swoosh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70"/>
          <a:stretch/>
        </p:blipFill>
        <p:spPr bwMode="auto">
          <a:xfrm>
            <a:off x="8322129" y="3048047"/>
            <a:ext cx="821869" cy="380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yellow swoosh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5"/>
          <a:stretch/>
        </p:blipFill>
        <p:spPr bwMode="auto">
          <a:xfrm flipH="1">
            <a:off x="0" y="2996952"/>
            <a:ext cx="768920" cy="385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12608" y="0"/>
            <a:ext cx="64087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Celebrating Breastfeeding Week</a:t>
            </a:r>
          </a:p>
          <a:p>
            <a:pPr algn="ctr"/>
            <a:r>
              <a:rPr lang="en-C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October 2</a:t>
            </a:r>
            <a:r>
              <a:rPr lang="en-CA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nd</a:t>
            </a:r>
            <a:r>
              <a:rPr lang="en-C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 – October 6</a:t>
            </a:r>
            <a:r>
              <a:rPr lang="en-CA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th</a:t>
            </a:r>
            <a:r>
              <a:rPr lang="en-C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 </a:t>
            </a:r>
            <a:endParaRPr lang="en-CA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anose="03060902040502070203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8454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Forte" panose="03060902040502070203" pitchFamily="66" charset="0"/>
              </a:rPr>
              <a:t>Monday</a:t>
            </a:r>
            <a:endParaRPr lang="en-CA" dirty="0">
              <a:latin typeface="Forte" panose="03060902040502070203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5190" y="8454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Forte" panose="03060902040502070203" pitchFamily="66" charset="0"/>
              </a:rPr>
              <a:t>Tuesday</a:t>
            </a:r>
            <a:endParaRPr lang="en-CA" dirty="0">
              <a:latin typeface="Forte" panose="03060902040502070203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3096" y="8454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Forte" panose="03060902040502070203" pitchFamily="66" charset="0"/>
              </a:rPr>
              <a:t>Wednesday</a:t>
            </a:r>
            <a:endParaRPr lang="en-CA" dirty="0">
              <a:latin typeface="Forte" panose="03060902040502070203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8454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Forte" panose="03060902040502070203" pitchFamily="66" charset="0"/>
              </a:rPr>
              <a:t>Thursday</a:t>
            </a:r>
            <a:endParaRPr lang="en-CA" dirty="0">
              <a:latin typeface="Forte" panose="03060902040502070203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27421" y="8454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Forte" panose="03060902040502070203" pitchFamily="66" charset="0"/>
              </a:rPr>
              <a:t>Friday</a:t>
            </a:r>
            <a:endParaRPr lang="en-CA" dirty="0">
              <a:latin typeface="Forte" panose="03060902040502070203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87663" y="83870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Forte" panose="03060902040502070203" pitchFamily="66" charset="0"/>
              </a:rPr>
              <a:t>** Saturday</a:t>
            </a:r>
          </a:p>
          <a:p>
            <a:pPr algn="ctr"/>
            <a:r>
              <a:rPr lang="en-CA" sz="1200" dirty="0" smtClean="0">
                <a:latin typeface="Forte" panose="03060902040502070203" pitchFamily="66" charset="0"/>
              </a:rPr>
              <a:t>   September 30</a:t>
            </a:r>
            <a:r>
              <a:rPr lang="en-CA" sz="1200" baseline="30000" dirty="0" smtClean="0">
                <a:latin typeface="Forte" panose="03060902040502070203" pitchFamily="66" charset="0"/>
              </a:rPr>
              <a:t>th</a:t>
            </a:r>
            <a:r>
              <a:rPr lang="en-CA" sz="1200" dirty="0" smtClean="0">
                <a:latin typeface="Forte" panose="03060902040502070203" pitchFamily="66" charset="0"/>
              </a:rPr>
              <a:t> </a:t>
            </a:r>
            <a:endParaRPr lang="en-CA" sz="1200" dirty="0">
              <a:latin typeface="Forte" panose="0306090204050207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104903"/>
            <a:ext cx="12241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>
                <a:solidFill>
                  <a:srgbClr val="0070C0"/>
                </a:solidFill>
              </a:rPr>
              <a:t>Annual Breastfeeding Celebration</a:t>
            </a:r>
          </a:p>
          <a:p>
            <a:pPr algn="ctr"/>
            <a:endParaRPr lang="en-CA" sz="1200" dirty="0" smtClean="0"/>
          </a:p>
          <a:p>
            <a:pPr algn="ctr"/>
            <a:r>
              <a:rPr lang="en-CA" sz="1200" dirty="0" smtClean="0"/>
              <a:t>Ontario Early Years Centre</a:t>
            </a:r>
          </a:p>
          <a:p>
            <a:pPr algn="ctr"/>
            <a:r>
              <a:rPr lang="en-CA" sz="1200" dirty="0" smtClean="0"/>
              <a:t>@ 10am</a:t>
            </a:r>
          </a:p>
          <a:p>
            <a:pPr algn="ctr"/>
            <a:endParaRPr lang="en-CA" sz="1200" dirty="0" smtClean="0"/>
          </a:p>
          <a:p>
            <a:pPr algn="ctr"/>
            <a:r>
              <a:rPr lang="en-CA" sz="1200" b="1" i="1" dirty="0" smtClean="0"/>
              <a:t>Mommy &amp; Me Fitness </a:t>
            </a:r>
          </a:p>
          <a:p>
            <a:pPr algn="ctr"/>
            <a:r>
              <a:rPr lang="en-CA" sz="1200" dirty="0" smtClean="0"/>
              <a:t>with </a:t>
            </a:r>
          </a:p>
          <a:p>
            <a:pPr algn="ctr"/>
            <a:r>
              <a:rPr lang="en-CA" sz="1400" dirty="0" smtClean="0">
                <a:latin typeface="Forte" panose="03060902040502070203" pitchFamily="66" charset="0"/>
              </a:rPr>
              <a:t>Kim </a:t>
            </a:r>
            <a:r>
              <a:rPr lang="en-CA" sz="1400" dirty="0" err="1" smtClean="0">
                <a:latin typeface="Forte" panose="03060902040502070203" pitchFamily="66" charset="0"/>
              </a:rPr>
              <a:t>Lemaire</a:t>
            </a:r>
            <a:r>
              <a:rPr lang="en-CA" sz="1400" dirty="0" smtClean="0">
                <a:latin typeface="Forte" panose="03060902040502070203" pitchFamily="66" charset="0"/>
              </a:rPr>
              <a:t>!</a:t>
            </a:r>
            <a:endParaRPr lang="en-CA" sz="1400" dirty="0">
              <a:latin typeface="Forte" panose="0306090204050207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2111" y="1392703"/>
            <a:ext cx="1195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>
                <a:solidFill>
                  <a:srgbClr val="0070C0"/>
                </a:solidFill>
              </a:rPr>
              <a:t>Flag Raising</a:t>
            </a:r>
          </a:p>
          <a:p>
            <a:pPr algn="ctr"/>
            <a:endParaRPr lang="en-CA" sz="1400" b="1" dirty="0" smtClean="0">
              <a:solidFill>
                <a:srgbClr val="00B0F0"/>
              </a:solidFill>
            </a:endParaRPr>
          </a:p>
          <a:p>
            <a:pPr algn="ctr"/>
            <a:endParaRPr lang="en-CA" sz="1400" dirty="0" smtClean="0"/>
          </a:p>
          <a:p>
            <a:pPr algn="ctr"/>
            <a:endParaRPr lang="en-CA" sz="1400" dirty="0"/>
          </a:p>
          <a:p>
            <a:pPr algn="ctr"/>
            <a:endParaRPr lang="en-CA" sz="1400" dirty="0" smtClean="0"/>
          </a:p>
          <a:p>
            <a:pPr algn="ctr"/>
            <a:endParaRPr lang="en-CA" sz="1400" dirty="0"/>
          </a:p>
          <a:p>
            <a:pPr algn="ctr"/>
            <a:endParaRPr lang="en-CA" sz="1400" dirty="0" smtClean="0"/>
          </a:p>
          <a:p>
            <a:pPr algn="ctr"/>
            <a:endParaRPr lang="en-CA" sz="1400" dirty="0"/>
          </a:p>
          <a:p>
            <a:pPr algn="ctr"/>
            <a:r>
              <a:rPr lang="en-CA" sz="1200" dirty="0" smtClean="0"/>
              <a:t>In front of the </a:t>
            </a:r>
            <a:endParaRPr lang="en-CA" sz="1200" dirty="0"/>
          </a:p>
          <a:p>
            <a:pPr algn="ctr"/>
            <a:r>
              <a:rPr lang="en-CA" sz="1200" dirty="0" smtClean="0"/>
              <a:t>Civic Centre</a:t>
            </a:r>
          </a:p>
          <a:p>
            <a:pPr algn="ctr"/>
            <a:r>
              <a:rPr lang="en-CA" sz="1200" dirty="0" smtClean="0"/>
              <a:t>@ 11:30 am</a:t>
            </a:r>
          </a:p>
          <a:p>
            <a:pPr algn="ctr"/>
            <a:endParaRPr lang="en-CA" sz="800" dirty="0" smtClean="0"/>
          </a:p>
          <a:p>
            <a:pPr algn="ctr"/>
            <a:r>
              <a:rPr lang="en-CA" sz="1400" b="1" dirty="0" smtClean="0">
                <a:latin typeface="Britannic Bold" panose="020B0903060703020204" pitchFamily="34" charset="0"/>
              </a:rPr>
              <a:t>PLUS</a:t>
            </a:r>
          </a:p>
          <a:p>
            <a:pPr algn="ctr"/>
            <a:endParaRPr lang="en-CA" sz="800" b="1" dirty="0" smtClean="0">
              <a:latin typeface="Britannic Bold" panose="020B0903060703020204" pitchFamily="34" charset="0"/>
            </a:endParaRPr>
          </a:p>
          <a:p>
            <a:pPr algn="ctr"/>
            <a:r>
              <a:rPr lang="en-CA" sz="1400" dirty="0" smtClean="0">
                <a:solidFill>
                  <a:srgbClr val="00B0F0"/>
                </a:solidFill>
                <a:latin typeface="Forte" panose="03060902040502070203" pitchFamily="66" charset="0"/>
              </a:rPr>
              <a:t>Mommy &amp; Me Walk</a:t>
            </a:r>
          </a:p>
          <a:p>
            <a:pPr algn="ctr"/>
            <a:endParaRPr lang="en-CA" sz="1400" dirty="0">
              <a:latin typeface="Forte" panose="03060902040502070203" pitchFamily="66" charset="0"/>
            </a:endParaRPr>
          </a:p>
          <a:p>
            <a:pPr algn="ctr"/>
            <a:r>
              <a:rPr lang="en-CA" sz="1200" dirty="0" smtClean="0">
                <a:latin typeface="+mj-lt"/>
              </a:rPr>
              <a:t>1:30-3:30pm</a:t>
            </a:r>
          </a:p>
          <a:p>
            <a:pPr algn="ctr"/>
            <a:endParaRPr lang="en-CA" sz="1400" dirty="0">
              <a:latin typeface="Forte" panose="03060902040502070203" pitchFamily="66" charset="0"/>
            </a:endParaRPr>
          </a:p>
        </p:txBody>
      </p:sp>
      <p:pic>
        <p:nvPicPr>
          <p:cNvPr id="1029" name="Picture 5" descr="C:\Users\bobbiejo.l\AppData\Local\Microsoft\Windows\Temporary Internet Files\Content.Outlook\JN20YIRQ\IMG_047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9" t="23072" r="54766" b="33967"/>
          <a:stretch/>
        </p:blipFill>
        <p:spPr bwMode="auto">
          <a:xfrm rot="5400000">
            <a:off x="1311691" y="1761827"/>
            <a:ext cx="1336042" cy="1134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29" y="1509991"/>
            <a:ext cx="802278" cy="59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915047" y="2416070"/>
            <a:ext cx="1152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i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Breastfeeding Edition</a:t>
            </a:r>
          </a:p>
          <a:p>
            <a:pPr algn="ctr"/>
            <a:endParaRPr lang="en-CA" sz="1200" dirty="0" smtClean="0"/>
          </a:p>
          <a:p>
            <a:pPr algn="ctr"/>
            <a:endParaRPr lang="en-CA" sz="1200" dirty="0" smtClean="0"/>
          </a:p>
          <a:p>
            <a:pPr algn="ctr"/>
            <a:endParaRPr lang="en-CA" sz="1200" dirty="0"/>
          </a:p>
          <a:p>
            <a:pPr algn="ctr"/>
            <a:r>
              <a:rPr lang="en-CA" sz="1200" dirty="0" smtClean="0"/>
              <a:t>Ontario Early Years Centre</a:t>
            </a:r>
          </a:p>
          <a:p>
            <a:pPr algn="ctr"/>
            <a:r>
              <a:rPr lang="en-CA" sz="1200" dirty="0" smtClean="0"/>
              <a:t>@ 9:15-11:45am</a:t>
            </a:r>
          </a:p>
          <a:p>
            <a:pPr algn="ctr"/>
            <a:endParaRPr lang="en-CA" sz="1200" dirty="0"/>
          </a:p>
          <a:p>
            <a:pPr algn="ctr"/>
            <a:endParaRPr lang="en-CA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300192" y="1465620"/>
            <a:ext cx="136815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0070C0"/>
                </a:solidFill>
              </a:rPr>
              <a:t>PUBLIC </a:t>
            </a:r>
          </a:p>
          <a:p>
            <a:pPr algn="ctr"/>
            <a:r>
              <a:rPr lang="en-CA" b="1" dirty="0" smtClean="0">
                <a:solidFill>
                  <a:srgbClr val="0070C0"/>
                </a:solidFill>
              </a:rPr>
              <a:t>SWIM</a:t>
            </a:r>
          </a:p>
          <a:p>
            <a:pPr algn="ctr"/>
            <a:endParaRPr lang="en-CA" sz="1400" b="1" dirty="0">
              <a:solidFill>
                <a:srgbClr val="00B0F0"/>
              </a:solidFill>
            </a:endParaRPr>
          </a:p>
          <a:p>
            <a:pPr algn="ctr"/>
            <a:endParaRPr lang="en-CA" sz="1400" b="1" dirty="0" smtClean="0">
              <a:solidFill>
                <a:srgbClr val="00B0F0"/>
              </a:solidFill>
            </a:endParaRPr>
          </a:p>
          <a:p>
            <a:pPr algn="ctr"/>
            <a:endParaRPr lang="en-CA" sz="1400" b="1" dirty="0">
              <a:solidFill>
                <a:srgbClr val="00B0F0"/>
              </a:solidFill>
            </a:endParaRPr>
          </a:p>
          <a:p>
            <a:pPr algn="ctr"/>
            <a:endParaRPr lang="en-CA" sz="1400" b="1" dirty="0" smtClean="0">
              <a:solidFill>
                <a:srgbClr val="00B0F0"/>
              </a:solidFill>
            </a:endParaRPr>
          </a:p>
          <a:p>
            <a:pPr algn="ctr"/>
            <a:endParaRPr lang="en-CA" sz="1400" b="1" dirty="0">
              <a:solidFill>
                <a:srgbClr val="00B0F0"/>
              </a:solidFill>
            </a:endParaRPr>
          </a:p>
          <a:p>
            <a:pPr algn="ctr"/>
            <a:endParaRPr lang="en-CA" sz="1400" b="1" dirty="0" smtClean="0">
              <a:solidFill>
                <a:srgbClr val="00B0F0"/>
              </a:solidFill>
            </a:endParaRPr>
          </a:p>
          <a:p>
            <a:pPr algn="ctr"/>
            <a:endParaRPr lang="en-CA" sz="1000" b="1" dirty="0" smtClean="0">
              <a:solidFill>
                <a:srgbClr val="00B0F0"/>
              </a:solidFill>
            </a:endParaRPr>
          </a:p>
          <a:p>
            <a:pPr algn="ctr"/>
            <a:r>
              <a:rPr lang="en-CA" sz="1200" i="1" dirty="0" smtClean="0"/>
              <a:t>Entry fee provided by the </a:t>
            </a:r>
          </a:p>
          <a:p>
            <a:pPr algn="ctr"/>
            <a:r>
              <a:rPr lang="en-CA" sz="1200" i="1" dirty="0" smtClean="0"/>
              <a:t>Kapuskasing Breastfeeding Coalition</a:t>
            </a:r>
          </a:p>
          <a:p>
            <a:pPr algn="ctr"/>
            <a:endParaRPr lang="en-CA" sz="1400" dirty="0"/>
          </a:p>
          <a:p>
            <a:pPr algn="ctr"/>
            <a:r>
              <a:rPr lang="en-CA" sz="1200" dirty="0" err="1" smtClean="0"/>
              <a:t>Donat</a:t>
            </a:r>
            <a:r>
              <a:rPr lang="en-CA" sz="1200" dirty="0" smtClean="0"/>
              <a:t> </a:t>
            </a:r>
            <a:r>
              <a:rPr lang="en-CA" sz="1200" dirty="0" err="1" smtClean="0"/>
              <a:t>Brousseau</a:t>
            </a:r>
            <a:r>
              <a:rPr lang="en-CA" sz="1200" dirty="0" smtClean="0"/>
              <a:t> Pool </a:t>
            </a:r>
          </a:p>
          <a:p>
            <a:pPr algn="ctr"/>
            <a:r>
              <a:rPr lang="en-CA" sz="1200" dirty="0" smtClean="0"/>
              <a:t>10:30-11:30</a:t>
            </a:r>
            <a:endParaRPr lang="en-CA" sz="1200" dirty="0"/>
          </a:p>
        </p:txBody>
      </p:sp>
      <p:pic>
        <p:nvPicPr>
          <p:cNvPr id="1034" name="Picture 10" descr="Image result for mommy and baby swi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30" y="2328930"/>
            <a:ext cx="1266275" cy="8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887461" y="1426891"/>
            <a:ext cx="10081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0070C0"/>
                </a:solidFill>
              </a:rPr>
              <a:t>Radio Show!</a:t>
            </a:r>
          </a:p>
          <a:p>
            <a:pPr algn="ctr"/>
            <a:r>
              <a:rPr lang="en-CA" sz="1200" i="1" dirty="0" smtClean="0"/>
              <a:t>Tune into Moose FM and CKGN to meet a coalition member and learn about our goals and fun projects!</a:t>
            </a:r>
            <a:endParaRPr lang="en-CA" sz="1200" i="1" dirty="0"/>
          </a:p>
        </p:txBody>
      </p:sp>
      <p:pic>
        <p:nvPicPr>
          <p:cNvPr id="1036" name="Picture 12" descr="Image result for radio show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3"/>
          <a:stretch/>
        </p:blipFill>
        <p:spPr bwMode="auto">
          <a:xfrm>
            <a:off x="7927410" y="3919881"/>
            <a:ext cx="928213" cy="63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bobbiejo.l\AppData\Local\Microsoft\Windows\Temporary Internet Files\Content.Outlook\JN20YIRQ\20232993_1901596110099960_9074517523777886251_o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8" t="9174" r="40192"/>
          <a:stretch/>
        </p:blipFill>
        <p:spPr bwMode="auto">
          <a:xfrm>
            <a:off x="-2233" y="4811968"/>
            <a:ext cx="1115617" cy="20460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113384" y="5559344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ritannic Bold" panose="020B0903060703020204" pitchFamily="34" charset="0"/>
              </a:rPr>
              <a:t>                      HELP US FIND KATE!</a:t>
            </a:r>
          </a:p>
          <a:p>
            <a:r>
              <a:rPr lang="en-CA" sz="1200" dirty="0" smtClean="0"/>
              <a:t>CONTEST: Visit us on                                   </a:t>
            </a:r>
            <a:r>
              <a:rPr lang="en-CA" sz="1600" dirty="0" smtClean="0">
                <a:latin typeface="Forte" panose="03060902040502070203" pitchFamily="66" charset="0"/>
              </a:rPr>
              <a:t>Kapuskasing Celebrates Breastfeeding </a:t>
            </a:r>
            <a:r>
              <a:rPr lang="en-CA" sz="1200" dirty="0" smtClean="0"/>
              <a:t>for details on how to enter a DRAW to </a:t>
            </a:r>
            <a:r>
              <a:rPr lang="en-CA" sz="1200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WIN 200$ in prizes</a:t>
            </a:r>
            <a:r>
              <a:rPr lang="en-CA" sz="1200" dirty="0" smtClean="0"/>
              <a:t>! The contest will close Friday, October 5</a:t>
            </a:r>
            <a:r>
              <a:rPr lang="en-CA" sz="1200" baseline="30000" dirty="0" smtClean="0"/>
              <a:t>th</a:t>
            </a:r>
            <a:r>
              <a:rPr lang="en-CA" sz="1200" dirty="0" smtClean="0"/>
              <a:t> at NOON with the winner announced on </a:t>
            </a:r>
            <a:r>
              <a:rPr lang="en-CA" sz="1200" dirty="0"/>
              <a:t>F</a:t>
            </a:r>
            <a:r>
              <a:rPr lang="en-CA" sz="1200" dirty="0" smtClean="0"/>
              <a:t>acebook at 3pm!    </a:t>
            </a:r>
            <a:r>
              <a:rPr lang="en-CA" sz="1200" dirty="0"/>
              <a:t> </a:t>
            </a:r>
            <a:r>
              <a:rPr lang="en-CA" sz="1200" dirty="0" smtClean="0"/>
              <a:t>                          </a:t>
            </a:r>
            <a:r>
              <a:rPr lang="en-CA" sz="1200" dirty="0" smtClean="0"/>
              <a:t>  ??How </a:t>
            </a:r>
            <a:r>
              <a:rPr lang="en-CA" sz="1200" dirty="0" smtClean="0"/>
              <a:t>good are your </a:t>
            </a:r>
            <a:r>
              <a:rPr lang="en-CA" sz="1200" b="1" dirty="0" smtClean="0"/>
              <a:t>DETECTIVE</a:t>
            </a:r>
            <a:r>
              <a:rPr lang="en-CA" sz="1200" dirty="0" smtClean="0"/>
              <a:t> skills??</a:t>
            </a:r>
            <a:endParaRPr lang="en-CA" sz="1200" dirty="0"/>
          </a:p>
        </p:txBody>
      </p:sp>
      <p:pic>
        <p:nvPicPr>
          <p:cNvPr id="1038" name="Picture 14" descr="C:\Users\bobbiejo.l\AppData\Local\Microsoft\Windows\Temporary Internet Files\Content.Outlook\JN20YIRQ\Bleu-noir horizontal (2)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88" y="4564305"/>
            <a:ext cx="825645" cy="2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family feud">
            <a:hlinkClick r:id="rId12"/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3" r="13963"/>
          <a:stretch/>
        </p:blipFill>
        <p:spPr bwMode="auto">
          <a:xfrm>
            <a:off x="2888171" y="1808059"/>
            <a:ext cx="1162229" cy="74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7549" y="1149368"/>
            <a:ext cx="1404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Forte" panose="03060902040502070203" pitchFamily="66" charset="0"/>
              </a:rPr>
              <a:t>October 2</a:t>
            </a:r>
            <a:r>
              <a:rPr lang="en-CA" sz="1200" baseline="30000" dirty="0" smtClean="0">
                <a:latin typeface="Forte" panose="03060902040502070203" pitchFamily="66" charset="0"/>
              </a:rPr>
              <a:t>nd</a:t>
            </a:r>
            <a:r>
              <a:rPr lang="en-CA" sz="1200" dirty="0" smtClean="0">
                <a:latin typeface="Forte" panose="03060902040502070203" pitchFamily="66" charset="0"/>
              </a:rPr>
              <a:t> </a:t>
            </a:r>
            <a:endParaRPr lang="en-CA" sz="1200" dirty="0">
              <a:latin typeface="Forte" panose="03060902040502070203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67124" y="1149892"/>
            <a:ext cx="1404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Forte" panose="03060902040502070203" pitchFamily="66" charset="0"/>
              </a:rPr>
              <a:t>October 3</a:t>
            </a:r>
            <a:r>
              <a:rPr lang="en-CA" sz="1200" baseline="30000" dirty="0" smtClean="0">
                <a:latin typeface="Forte" panose="03060902040502070203" pitchFamily="66" charset="0"/>
              </a:rPr>
              <a:t>rd</a:t>
            </a:r>
            <a:r>
              <a:rPr lang="en-CA" sz="1200" dirty="0" smtClean="0">
                <a:latin typeface="Forte" panose="03060902040502070203" pitchFamily="66" charset="0"/>
              </a:rPr>
              <a:t>  </a:t>
            </a:r>
            <a:endParaRPr lang="en-CA" sz="1200" dirty="0">
              <a:latin typeface="Forte" panose="03060902040502070203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55030" y="1172491"/>
            <a:ext cx="1404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Forte" panose="03060902040502070203" pitchFamily="66" charset="0"/>
              </a:rPr>
              <a:t>October 4</a:t>
            </a:r>
            <a:r>
              <a:rPr lang="en-CA" sz="1200" baseline="30000" dirty="0" smtClean="0">
                <a:latin typeface="Forte" panose="03060902040502070203" pitchFamily="66" charset="0"/>
              </a:rPr>
              <a:t>th</a:t>
            </a:r>
            <a:r>
              <a:rPr lang="en-CA" sz="1200" dirty="0" smtClean="0">
                <a:latin typeface="Forte" panose="03060902040502070203" pitchFamily="66" charset="0"/>
              </a:rPr>
              <a:t>  </a:t>
            </a:r>
            <a:endParaRPr lang="en-CA" sz="1200" dirty="0">
              <a:latin typeface="Forte" panose="03060902040502070203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82106" y="1149892"/>
            <a:ext cx="1404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Forte" panose="03060902040502070203" pitchFamily="66" charset="0"/>
              </a:rPr>
              <a:t>October 5</a:t>
            </a:r>
            <a:r>
              <a:rPr lang="en-CA" sz="1200" baseline="30000" dirty="0" smtClean="0">
                <a:latin typeface="Forte" panose="03060902040502070203" pitchFamily="66" charset="0"/>
              </a:rPr>
              <a:t>th</a:t>
            </a:r>
            <a:r>
              <a:rPr lang="en-CA" sz="1200" dirty="0" smtClean="0">
                <a:latin typeface="Forte" panose="03060902040502070203" pitchFamily="66" charset="0"/>
              </a:rPr>
              <a:t>  </a:t>
            </a:r>
            <a:endParaRPr lang="en-CA" sz="1200" dirty="0">
              <a:latin typeface="Forte" panose="03060902040502070203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39674" y="1168370"/>
            <a:ext cx="1404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Forte" panose="03060902040502070203" pitchFamily="66" charset="0"/>
              </a:rPr>
              <a:t>October 6</a:t>
            </a:r>
            <a:r>
              <a:rPr lang="en-CA" sz="1200" baseline="30000" dirty="0" smtClean="0">
                <a:latin typeface="Forte" panose="03060902040502070203" pitchFamily="66" charset="0"/>
              </a:rPr>
              <a:t>th</a:t>
            </a:r>
            <a:r>
              <a:rPr lang="en-CA" sz="1200" dirty="0" smtClean="0">
                <a:latin typeface="Forte" panose="03060902040502070203" pitchFamily="66" charset="0"/>
              </a:rPr>
              <a:t>  </a:t>
            </a:r>
            <a:endParaRPr lang="en-CA" sz="1200" dirty="0">
              <a:latin typeface="Forte" panose="03060902040502070203" pitchFamily="66" charset="0"/>
            </a:endParaRPr>
          </a:p>
        </p:txBody>
      </p:sp>
      <p:pic>
        <p:nvPicPr>
          <p:cNvPr id="3" name="Picture 2" descr="Image result for facebook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433" y="5983832"/>
            <a:ext cx="1157726" cy="22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Related image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089" y="5529417"/>
            <a:ext cx="496205" cy="42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517" y="115183"/>
            <a:ext cx="471171" cy="662186"/>
          </a:xfrm>
          <a:prstGeom prst="rect">
            <a:avLst/>
          </a:prstGeom>
        </p:spPr>
      </p:pic>
      <p:pic>
        <p:nvPicPr>
          <p:cNvPr id="22" name="Picture 2" descr="C:\Users\bobbiejo.l\AppData\Local\Microsoft\Windows\Temporary Internet Files\Content.Outlook\JN20YIRQ\capc_logo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89" y="3132439"/>
            <a:ext cx="1126875" cy="122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616964" y="1546601"/>
            <a:ext cx="113212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>
                <a:solidFill>
                  <a:srgbClr val="0070C0"/>
                </a:solidFill>
              </a:rPr>
              <a:t>Open House</a:t>
            </a:r>
          </a:p>
          <a:p>
            <a:pPr algn="ctr"/>
            <a:r>
              <a:rPr lang="en-CA" sz="1100" dirty="0" smtClean="0"/>
              <a:t>with</a:t>
            </a:r>
          </a:p>
          <a:p>
            <a:pPr algn="ctr"/>
            <a:r>
              <a:rPr lang="en-CA" sz="1200" dirty="0" smtClean="0">
                <a:latin typeface="Forte" panose="03060902040502070203" pitchFamily="66" charset="0"/>
              </a:rPr>
              <a:t>Betsy Connor</a:t>
            </a:r>
            <a:r>
              <a:rPr lang="en-CA" sz="1200" dirty="0" smtClean="0">
                <a:latin typeface="Forte" panose="03060902040502070203" pitchFamily="66" charset="0"/>
              </a:rPr>
              <a:t>!</a:t>
            </a:r>
          </a:p>
          <a:p>
            <a:pPr algn="ctr"/>
            <a:endParaRPr lang="en-CA" sz="800" dirty="0" smtClean="0">
              <a:latin typeface="Forte" panose="03060902040502070203" pitchFamily="66" charset="0"/>
            </a:endParaRPr>
          </a:p>
          <a:p>
            <a:pPr algn="ctr"/>
            <a:r>
              <a:rPr lang="en-CA" sz="1100" dirty="0" smtClean="0">
                <a:latin typeface="+mj-lt"/>
              </a:rPr>
              <a:t>Drop-in anytim</a:t>
            </a:r>
            <a:r>
              <a:rPr lang="en-CA" sz="1100" dirty="0" smtClean="0"/>
              <a:t>e</a:t>
            </a:r>
          </a:p>
          <a:p>
            <a:pPr algn="ctr"/>
            <a:r>
              <a:rPr lang="en-CA" sz="1100" dirty="0" smtClean="0"/>
              <a:t>between</a:t>
            </a:r>
            <a:endParaRPr lang="en-CA" sz="1100" dirty="0"/>
          </a:p>
          <a:p>
            <a:pPr algn="ctr"/>
            <a:r>
              <a:rPr lang="en-CA" sz="1200" dirty="0"/>
              <a:t>10 am – 3 pm</a:t>
            </a:r>
          </a:p>
          <a:p>
            <a:pPr algn="ctr"/>
            <a:r>
              <a:rPr lang="en-CA" sz="1200" dirty="0" err="1"/>
              <a:t>CapC</a:t>
            </a:r>
            <a:endParaRPr lang="en-CA" sz="1200" dirty="0"/>
          </a:p>
          <a:p>
            <a:pPr algn="ctr"/>
            <a:endParaRPr lang="en-CA" sz="1200" b="1" dirty="0" smtClean="0">
              <a:latin typeface="Forte" panose="03060902040502070203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56670" y="4355062"/>
            <a:ext cx="107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i="1" dirty="0" smtClean="0"/>
              <a:t>14 Kolb Street</a:t>
            </a:r>
            <a:endParaRPr lang="en-CA" sz="1100" i="1" dirty="0"/>
          </a:p>
        </p:txBody>
      </p:sp>
    </p:spTree>
    <p:extLst>
      <p:ext uri="{BB962C8B-B14F-4D97-AF65-F5344CB8AC3E}">
        <p14:creationId xmlns:p14="http://schemas.microsoft.com/office/powerpoint/2010/main" val="205790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181</Words>
  <Application>Microsoft Office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Porcupine Health Unit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Bobbie Jo Duquette</dc:creator>
  <cp:lastModifiedBy>Bobbie Jo Duquette</cp:lastModifiedBy>
  <cp:revision>28</cp:revision>
  <cp:lastPrinted>2017-09-13T19:02:42Z</cp:lastPrinted>
  <dcterms:created xsi:type="dcterms:W3CDTF">2017-09-12T14:14:30Z</dcterms:created>
  <dcterms:modified xsi:type="dcterms:W3CDTF">2017-09-15T19:48:32Z</dcterms:modified>
</cp:coreProperties>
</file>